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47" autoAdjust="0"/>
    <p:restoredTop sz="94660"/>
  </p:normalViewPr>
  <p:slideViewPr>
    <p:cSldViewPr>
      <p:cViewPr varScale="1">
        <p:scale>
          <a:sx n="73" d="100"/>
          <a:sy n="73" d="100"/>
        </p:scale>
        <p:origin x="31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/>
              <a:t>Click to edit Master subtitle style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27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2418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602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2700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721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6127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2888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270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89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1709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16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HK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HK"/>
              <a:t>Click to edit Master text styles</a:t>
            </a:r>
          </a:p>
          <a:p>
            <a:pPr lvl="1"/>
            <a:r>
              <a:rPr lang="en-US" altLang="zh-HK"/>
              <a:t>Second level</a:t>
            </a:r>
          </a:p>
          <a:p>
            <a:pPr lvl="2"/>
            <a:r>
              <a:rPr lang="en-US" altLang="zh-HK"/>
              <a:t>Third level</a:t>
            </a:r>
          </a:p>
          <a:p>
            <a:pPr lvl="3"/>
            <a:r>
              <a:rPr lang="en-US" altLang="zh-HK"/>
              <a:t>Fourth level</a:t>
            </a:r>
          </a:p>
          <a:p>
            <a:pPr lvl="4"/>
            <a:r>
              <a:rPr lang="en-US" altLang="zh-HK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45B57-B685-4AD8-91E0-8B2CBB083917}" type="datetimeFigureOut">
              <a:rPr lang="zh-HK" altLang="en-US" smtClean="0"/>
              <a:t>16/8/2017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75F55-4532-46D1-B1F5-C96D83CE413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56277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020127"/>
              </p:ext>
            </p:extLst>
          </p:nvPr>
        </p:nvGraphicFramePr>
        <p:xfrm>
          <a:off x="27309" y="30777"/>
          <a:ext cx="9012498" cy="6721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41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HK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endParaRPr lang="en-US" altLang="zh-HK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zh-HK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zh-HK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zh-HK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zh-TW" altLang="en-US" sz="2400" b="1" dirty="0">
                          <a:solidFill>
                            <a:schemeClr val="tx1"/>
                          </a:solidFill>
                        </a:rPr>
                        <a:t>睡前打機</a:t>
                      </a:r>
                    </a:p>
                    <a:p>
                      <a:r>
                        <a:rPr lang="zh-TW" altLang="en-US" sz="2400" b="1" dirty="0">
                          <a:solidFill>
                            <a:schemeClr val="tx1"/>
                          </a:solidFill>
                        </a:rPr>
                        <a:t>罰停</a:t>
                      </a:r>
                      <a:r>
                        <a:rPr lang="en-US" altLang="zh-TW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2400" b="1" dirty="0">
                          <a:solidFill>
                            <a:schemeClr val="tx1"/>
                          </a:solidFill>
                        </a:rPr>
                        <a:t>次</a:t>
                      </a:r>
                      <a:r>
                        <a:rPr lang="zh-TW" altLang="en-US" sz="24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HK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r>
                        <a:rPr lang="zh-TW" altLang="en-US" sz="2400" b="1" dirty="0">
                          <a:solidFill>
                            <a:schemeClr val="tx1"/>
                          </a:solidFill>
                        </a:rPr>
                        <a:t>按時關機</a:t>
                      </a:r>
                      <a:endParaRPr lang="en-US" altLang="zh-TW" sz="24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TW" altLang="en-US" sz="2400" b="1" dirty="0">
                          <a:solidFill>
                            <a:schemeClr val="tx1"/>
                          </a:solidFill>
                        </a:rPr>
                        <a:t>多擲一次</a:t>
                      </a: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6 </a:t>
                      </a:r>
                    </a:p>
                    <a:p>
                      <a:r>
                        <a:rPr lang="en-US" altLang="zh-HK" sz="7200" b="1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endParaRPr lang="zh-HK" altLang="en-US" sz="7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US" altLang="zh-HK" sz="1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HK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HK" altLang="en-US" sz="40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只愛打機，不愛運動 ，退後</a:t>
                      </a:r>
                      <a:r>
                        <a:rPr lang="en-US" altLang="zh-CN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步 </a:t>
                      </a:r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0640">
                <a:tc>
                  <a:txBody>
                    <a:bodyPr/>
                    <a:lstStyle/>
                    <a:p>
                      <a:r>
                        <a:rPr lang="en-US" altLang="zh-HK" sz="12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endParaRPr lang="zh-TW" altLang="en-US" sz="12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zh-HK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baseline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  <a:p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選擇有暴力成份的遊戲罰停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次 </a:t>
                      </a:r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  <a:p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培養興趣，舒解壓力，前進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步</a:t>
                      </a:r>
                      <a:endParaRPr lang="en-US" altLang="zh-HK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793">
                <a:tc>
                  <a:txBody>
                    <a:bodyPr/>
                    <a:lstStyle/>
                    <a:p>
                      <a:r>
                        <a:rPr lang="en-US" altLang="zh-HK" sz="12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  <a:p>
                      <a:endParaRPr lang="zh-HK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  <a:p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選擇益智的遊戲，前進</a:t>
                      </a:r>
                      <a:r>
                        <a:rPr lang="en-US" altLang="zh-TW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步</a:t>
                      </a:r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  <a:p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endParaRPr lang="zh-TW" altLang="en-US" sz="1400" b="1" dirty="0">
                        <a:solidFill>
                          <a:schemeClr val="tx1"/>
                        </a:solidFill>
                      </a:endParaRPr>
                    </a:p>
                    <a:p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9421"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  <a:p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zh-HK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  <a:p>
                      <a:r>
                        <a:rPr lang="zh-TW" altLang="en-US" sz="2000" b="1" dirty="0">
                          <a:solidFill>
                            <a:schemeClr val="tx1"/>
                          </a:solidFill>
                        </a:rPr>
                        <a:t>因打機與家人發衝突，</a:t>
                      </a:r>
                      <a:endParaRPr lang="en-HK" altLang="zh-TW" sz="2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zh-HK" altLang="en-US" sz="2000" b="1" dirty="0">
                          <a:solidFill>
                            <a:schemeClr val="tx1"/>
                          </a:solidFill>
                        </a:rPr>
                        <a:t>退後</a:t>
                      </a:r>
                      <a:r>
                        <a:rPr lang="en-US" altLang="zh-HK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zh-HK" altLang="en-US" sz="2000" b="1" dirty="0">
                          <a:solidFill>
                            <a:schemeClr val="tx1"/>
                          </a:solidFill>
                        </a:rPr>
                        <a:t>步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HK" sz="14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  <a:p>
                      <a:endParaRPr lang="zh-HK" alt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8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520" y="225368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014" y="4281529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8" y="1487297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62660">
            <a:off x="850289" y="1756612"/>
            <a:ext cx="1370558" cy="887408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100695" y="1865339"/>
            <a:ext cx="576064" cy="252028"/>
          </a:xfrm>
          <a:prstGeom prst="straightConnector1">
            <a:avLst/>
          </a:prstGeom>
          <a:ln w="635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937" y="5543470"/>
            <a:ext cx="720080" cy="720080"/>
          </a:xfrm>
          <a:prstGeom prst="rect">
            <a:avLst/>
          </a:prstGeom>
        </p:spPr>
      </p:pic>
      <p:pic>
        <p:nvPicPr>
          <p:cNvPr id="21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945523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782" y="4269419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User\Desktop\Kid Game\happ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996874"/>
            <a:ext cx="67294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40A4926-3DB0-403C-A116-546357C4DA2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385"/>
          <a:stretch/>
        </p:blipFill>
        <p:spPr>
          <a:xfrm>
            <a:off x="6068250" y="1238419"/>
            <a:ext cx="1224058" cy="79093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B87DDFE-FCAD-46E4-99EB-F6CC20B7A6C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385"/>
          <a:stretch/>
        </p:blipFill>
        <p:spPr>
          <a:xfrm>
            <a:off x="7492519" y="-114419"/>
            <a:ext cx="1224058" cy="790930"/>
          </a:xfrm>
          <a:prstGeom prst="rect">
            <a:avLst/>
          </a:prstGeom>
          <a:noFill/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8CEB420-00F6-4EB0-9242-96B14E446D6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385"/>
          <a:stretch/>
        </p:blipFill>
        <p:spPr>
          <a:xfrm>
            <a:off x="47969" y="3873954"/>
            <a:ext cx="1205877" cy="77918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8FD86EB-FC69-43B0-B014-6D80320F9A2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385"/>
          <a:stretch/>
        </p:blipFill>
        <p:spPr>
          <a:xfrm>
            <a:off x="3028961" y="1277788"/>
            <a:ext cx="1224058" cy="79093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4E5D7562-F4D2-4BEF-80DA-CE790D06FC8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385"/>
          <a:stretch/>
        </p:blipFill>
        <p:spPr>
          <a:xfrm>
            <a:off x="4533558" y="2656943"/>
            <a:ext cx="1224058" cy="7909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B88D19-D080-410C-8330-DD57BAEB1D8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7" y="65030"/>
            <a:ext cx="745769" cy="611846"/>
          </a:xfrm>
          <a:prstGeom prst="rect">
            <a:avLst/>
          </a:prstGeom>
        </p:spPr>
      </p:pic>
      <p:pic>
        <p:nvPicPr>
          <p:cNvPr id="13" name="Picture 12" descr="A drawing of a car&#10;&#10;Description generated with high confidence">
            <a:extLst>
              <a:ext uri="{FF2B5EF4-FFF2-40B4-BE49-F238E27FC236}">
                <a16:creationId xmlns:a16="http://schemas.microsoft.com/office/drawing/2014/main" id="{65E2B5EE-5E85-4A28-8A07-63589D3076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02" y="864140"/>
            <a:ext cx="935684" cy="38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4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115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新細明體</vt:lpstr>
      <vt:lpstr>宋体</vt:lpstr>
      <vt:lpstr>Arial</vt:lpstr>
      <vt:lpstr>Calibri</vt:lpstr>
      <vt:lpstr>Wingdings</vt:lpstr>
      <vt:lpstr>Office Theme</vt:lpstr>
      <vt:lpstr>PowerPoint Presentation</vt:lpstr>
    </vt:vector>
  </TitlesOfParts>
  <Company>Pacific Basin Shipping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Stella Tam</cp:lastModifiedBy>
  <cp:revision>41</cp:revision>
  <dcterms:created xsi:type="dcterms:W3CDTF">2016-11-16T13:37:34Z</dcterms:created>
  <dcterms:modified xsi:type="dcterms:W3CDTF">2017-08-16T06:40:57Z</dcterms:modified>
</cp:coreProperties>
</file>